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4"/>
  </p:sldMasterIdLst>
  <p:notesMasterIdLst>
    <p:notesMasterId r:id="rId19"/>
  </p:notesMasterIdLst>
  <p:sldIdLst>
    <p:sldId id="343" r:id="rId5"/>
    <p:sldId id="344" r:id="rId6"/>
    <p:sldId id="295" r:id="rId7"/>
    <p:sldId id="298" r:id="rId8"/>
    <p:sldId id="294" r:id="rId9"/>
    <p:sldId id="338" r:id="rId10"/>
    <p:sldId id="337" r:id="rId11"/>
    <p:sldId id="339" r:id="rId12"/>
    <p:sldId id="293" r:id="rId13"/>
    <p:sldId id="340" r:id="rId14"/>
    <p:sldId id="341" r:id="rId15"/>
    <p:sldId id="346" r:id="rId16"/>
    <p:sldId id="336" r:id="rId17"/>
    <p:sldId id="34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LFT Etica Sheriff" pitchFamily="2" charset="77"/>
      <p:regular r:id="rId28"/>
      <p:bold r:id="rId29"/>
      <p:italic r:id="rId30"/>
      <p:boldItalic r:id="rId31"/>
    </p:embeddedFont>
    <p:embeddedFont>
      <p:font typeface="LFT Etica Sheriff Book" pitchFamily="2" charset="77"/>
      <p:regular r:id="rId32"/>
      <p:italic r:id="rId33"/>
    </p:embeddedFont>
    <p:embeddedFont>
      <p:font typeface="LFT Etica Sheriff Regular" pitchFamily="2" charset="77"/>
      <p:regular r:id="rId34"/>
      <p:bold r:id="rId35"/>
      <p:italic r:id="rId36"/>
      <p:boldItalic r:id="rId37"/>
    </p:embeddedFont>
    <p:embeddedFont>
      <p:font typeface="Libre Franklin Light" panose="020F0302020204030204" pitchFamily="34" charset="0"/>
      <p:regular r:id="rId38"/>
      <p:bold r:id="rId39"/>
      <p:italic r:id="rId40"/>
      <p:boldItalic r:id="rId41"/>
    </p:embeddedFont>
    <p:embeddedFont>
      <p:font typeface="Sanchez" panose="02000000000000000000" pitchFamily="2" charset="77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827D7-FEBB-3747-AECD-3AD478C46734}" v="82" dt="2022-09-20T16:06:43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5"/>
    <p:restoredTop sz="94609"/>
  </p:normalViewPr>
  <p:slideViewPr>
    <p:cSldViewPr snapToGrid="0">
      <p:cViewPr varScale="1">
        <p:scale>
          <a:sx n="142" d="100"/>
          <a:sy n="142" d="100"/>
        </p:scale>
        <p:origin x="184" y="520"/>
      </p:cViewPr>
      <p:guideLst>
        <p:guide orient="horz" pos="1104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Kraemer" userId="96eaa7c1-36f5-430c-858d-62f454bc7a08" providerId="ADAL" clId="{C3F827D7-FEBB-3747-AECD-3AD478C46734}"/>
    <pc:docChg chg="undo custSel addSld delSld modSld sldOrd modMainMaster">
      <pc:chgData name="Ben Kraemer" userId="96eaa7c1-36f5-430c-858d-62f454bc7a08" providerId="ADAL" clId="{C3F827D7-FEBB-3747-AECD-3AD478C46734}" dt="2022-09-20T16:07:01.968" v="398" actId="20577"/>
      <pc:docMkLst>
        <pc:docMk/>
      </pc:docMkLst>
      <pc:sldChg chg="modSp mod">
        <pc:chgData name="Ben Kraemer" userId="96eaa7c1-36f5-430c-858d-62f454bc7a08" providerId="ADAL" clId="{C3F827D7-FEBB-3747-AECD-3AD478C46734}" dt="2022-09-20T16:06:47.680" v="387" actId="20577"/>
        <pc:sldMkLst>
          <pc:docMk/>
          <pc:sldMk cId="4100888882" sldId="293"/>
        </pc:sldMkLst>
        <pc:spChg chg="mod">
          <ac:chgData name="Ben Kraemer" userId="96eaa7c1-36f5-430c-858d-62f454bc7a08" providerId="ADAL" clId="{C3F827D7-FEBB-3747-AECD-3AD478C46734}" dt="2022-09-20T16:06:47.680" v="387" actId="20577"/>
          <ac:spMkLst>
            <pc:docMk/>
            <pc:sldMk cId="4100888882" sldId="293"/>
            <ac:spMk id="6" creationId="{FFF928C2-4993-6243-B0B2-E6CCF23CE88B}"/>
          </ac:spMkLst>
        </pc:spChg>
      </pc:sldChg>
      <pc:sldChg chg="ord modNotesTx">
        <pc:chgData name="Ben Kraemer" userId="96eaa7c1-36f5-430c-858d-62f454bc7a08" providerId="ADAL" clId="{C3F827D7-FEBB-3747-AECD-3AD478C46734}" dt="2022-09-20T16:05:00.078" v="340" actId="20578"/>
        <pc:sldMkLst>
          <pc:docMk/>
          <pc:sldMk cId="2276144905" sldId="336"/>
        </pc:sldMkLst>
      </pc:sldChg>
      <pc:sldChg chg="modSp mod">
        <pc:chgData name="Ben Kraemer" userId="96eaa7c1-36f5-430c-858d-62f454bc7a08" providerId="ADAL" clId="{C3F827D7-FEBB-3747-AECD-3AD478C46734}" dt="2022-09-06T17:46:41.526" v="89" actId="1035"/>
        <pc:sldMkLst>
          <pc:docMk/>
          <pc:sldMk cId="38156821" sldId="343"/>
        </pc:sldMkLst>
        <pc:spChg chg="mod">
          <ac:chgData name="Ben Kraemer" userId="96eaa7c1-36f5-430c-858d-62f454bc7a08" providerId="ADAL" clId="{C3F827D7-FEBB-3747-AECD-3AD478C46734}" dt="2022-09-06T17:46:41.526" v="89" actId="1035"/>
          <ac:spMkLst>
            <pc:docMk/>
            <pc:sldMk cId="38156821" sldId="343"/>
            <ac:spMk id="3" creationId="{7707D3E5-A52E-A53B-5604-498F0EC233E4}"/>
          </ac:spMkLst>
        </pc:spChg>
      </pc:sldChg>
      <pc:sldChg chg="new del">
        <pc:chgData name="Ben Kraemer" userId="96eaa7c1-36f5-430c-858d-62f454bc7a08" providerId="ADAL" clId="{C3F827D7-FEBB-3747-AECD-3AD478C46734}" dt="2022-09-06T17:44:27.514" v="1" actId="680"/>
        <pc:sldMkLst>
          <pc:docMk/>
          <pc:sldMk cId="936444943" sldId="344"/>
        </pc:sldMkLst>
      </pc:sldChg>
      <pc:sldChg chg="addSp delSp modSp new mod">
        <pc:chgData name="Ben Kraemer" userId="96eaa7c1-36f5-430c-858d-62f454bc7a08" providerId="ADAL" clId="{C3F827D7-FEBB-3747-AECD-3AD478C46734}" dt="2022-09-20T15:48:39.334" v="318" actId="478"/>
        <pc:sldMkLst>
          <pc:docMk/>
          <pc:sldMk cId="4292185601" sldId="344"/>
        </pc:sldMkLst>
        <pc:spChg chg="mod">
          <ac:chgData name="Ben Kraemer" userId="96eaa7c1-36f5-430c-858d-62f454bc7a08" providerId="ADAL" clId="{C3F827D7-FEBB-3747-AECD-3AD478C46734}" dt="2022-09-06T17:47:00.218" v="122" actId="1076"/>
          <ac:spMkLst>
            <pc:docMk/>
            <pc:sldMk cId="4292185601" sldId="344"/>
            <ac:spMk id="3" creationId="{EFAE0CF2-7730-AB6E-14A5-2611C0F24F78}"/>
          </ac:spMkLst>
        </pc:spChg>
        <pc:spChg chg="mod">
          <ac:chgData name="Ben Kraemer" userId="96eaa7c1-36f5-430c-858d-62f454bc7a08" providerId="ADAL" clId="{C3F827D7-FEBB-3747-AECD-3AD478C46734}" dt="2022-09-20T15:48:24.132" v="314" actId="20577"/>
          <ac:spMkLst>
            <pc:docMk/>
            <pc:sldMk cId="4292185601" sldId="344"/>
            <ac:spMk id="4" creationId="{DB830218-B115-47E2-5B8E-F3F0B9E96008}"/>
          </ac:spMkLst>
        </pc:spChg>
        <pc:spChg chg="add del mod">
          <ac:chgData name="Ben Kraemer" userId="96eaa7c1-36f5-430c-858d-62f454bc7a08" providerId="ADAL" clId="{C3F827D7-FEBB-3747-AECD-3AD478C46734}" dt="2022-09-20T15:48:35.026" v="316" actId="478"/>
          <ac:spMkLst>
            <pc:docMk/>
            <pc:sldMk cId="4292185601" sldId="344"/>
            <ac:spMk id="5" creationId="{06B7B441-4B16-A217-3C57-8F0CCC83C131}"/>
          </ac:spMkLst>
        </pc:spChg>
        <pc:spChg chg="add del mod">
          <ac:chgData name="Ben Kraemer" userId="96eaa7c1-36f5-430c-858d-62f454bc7a08" providerId="ADAL" clId="{C3F827D7-FEBB-3747-AECD-3AD478C46734}" dt="2022-09-20T15:48:39.334" v="318" actId="478"/>
          <ac:spMkLst>
            <pc:docMk/>
            <pc:sldMk cId="4292185601" sldId="344"/>
            <ac:spMk id="6" creationId="{64F24BD8-08CC-CD45-D5EF-5443E8DFFE8F}"/>
          </ac:spMkLst>
        </pc:spChg>
      </pc:sldChg>
      <pc:sldChg chg="new del ord">
        <pc:chgData name="Ben Kraemer" userId="96eaa7c1-36f5-430c-858d-62f454bc7a08" providerId="ADAL" clId="{C3F827D7-FEBB-3747-AECD-3AD478C46734}" dt="2022-09-20T16:06:15.868" v="346" actId="2696"/>
        <pc:sldMkLst>
          <pc:docMk/>
          <pc:sldMk cId="853643390" sldId="345"/>
        </pc:sldMkLst>
      </pc:sldChg>
      <pc:sldChg chg="new del">
        <pc:chgData name="Ben Kraemer" userId="96eaa7c1-36f5-430c-858d-62f454bc7a08" providerId="ADAL" clId="{C3F827D7-FEBB-3747-AECD-3AD478C46734}" dt="2022-09-06T17:48:29.837" v="260" actId="2696"/>
        <pc:sldMkLst>
          <pc:docMk/>
          <pc:sldMk cId="1567569846" sldId="345"/>
        </pc:sldMkLst>
      </pc:sldChg>
      <pc:sldChg chg="addSp delSp modSp new mod">
        <pc:chgData name="Ben Kraemer" userId="96eaa7c1-36f5-430c-858d-62f454bc7a08" providerId="ADAL" clId="{C3F827D7-FEBB-3747-AECD-3AD478C46734}" dt="2022-09-20T16:07:01.968" v="398" actId="20577"/>
        <pc:sldMkLst>
          <pc:docMk/>
          <pc:sldMk cId="1722931505" sldId="346"/>
        </pc:sldMkLst>
        <pc:spChg chg="mod">
          <ac:chgData name="Ben Kraemer" userId="96eaa7c1-36f5-430c-858d-62f454bc7a08" providerId="ADAL" clId="{C3F827D7-FEBB-3747-AECD-3AD478C46734}" dt="2022-09-20T16:07:01.968" v="398" actId="20577"/>
          <ac:spMkLst>
            <pc:docMk/>
            <pc:sldMk cId="1722931505" sldId="346"/>
            <ac:spMk id="2" creationId="{5D8B0DEF-2A53-942A-501E-03C2DCB14D15}"/>
          </ac:spMkLst>
        </pc:spChg>
        <pc:spChg chg="mod">
          <ac:chgData name="Ben Kraemer" userId="96eaa7c1-36f5-430c-858d-62f454bc7a08" providerId="ADAL" clId="{C3F827D7-FEBB-3747-AECD-3AD478C46734}" dt="2022-09-20T16:06:55.242" v="389" actId="20577"/>
          <ac:spMkLst>
            <pc:docMk/>
            <pc:sldMk cId="1722931505" sldId="346"/>
            <ac:spMk id="3" creationId="{4C07E951-AE11-E79B-7594-9D6EB744AB2B}"/>
          </ac:spMkLst>
        </pc:spChg>
        <pc:graphicFrameChg chg="add del mod">
          <ac:chgData name="Ben Kraemer" userId="96eaa7c1-36f5-430c-858d-62f454bc7a08" providerId="ADAL" clId="{C3F827D7-FEBB-3747-AECD-3AD478C46734}" dt="2022-09-20T16:06:43.468" v="385"/>
          <ac:graphicFrameMkLst>
            <pc:docMk/>
            <pc:sldMk cId="1722931505" sldId="346"/>
            <ac:graphicFrameMk id="5" creationId="{610CB48C-4F68-C5A5-9272-1A443507764D}"/>
          </ac:graphicFrameMkLst>
        </pc:graphicFrameChg>
      </pc:sldChg>
      <pc:sldMasterChg chg="addSldLayout modSldLayout">
        <pc:chgData name="Ben Kraemer" userId="96eaa7c1-36f5-430c-858d-62f454bc7a08" providerId="ADAL" clId="{C3F827D7-FEBB-3747-AECD-3AD478C46734}" dt="2022-09-20T16:06:02.720" v="344" actId="207"/>
        <pc:sldMasterMkLst>
          <pc:docMk/>
          <pc:sldMasterMk cId="0" sldId="2147483663"/>
        </pc:sldMasterMkLst>
        <pc:sldLayoutChg chg="modSp add mod modTransition">
          <pc:chgData name="Ben Kraemer" userId="96eaa7c1-36f5-430c-858d-62f454bc7a08" providerId="ADAL" clId="{C3F827D7-FEBB-3747-AECD-3AD478C46734}" dt="2022-09-20T16:06:02.720" v="344" actId="207"/>
          <pc:sldLayoutMkLst>
            <pc:docMk/>
            <pc:sldMasterMk cId="0" sldId="2147483663"/>
            <pc:sldLayoutMk cId="934669432" sldId="2147483682"/>
          </pc:sldLayoutMkLst>
          <pc:spChg chg="mod">
            <ac:chgData name="Ben Kraemer" userId="96eaa7c1-36f5-430c-858d-62f454bc7a08" providerId="ADAL" clId="{C3F827D7-FEBB-3747-AECD-3AD478C46734}" dt="2022-09-20T16:06:02.720" v="344" actId="207"/>
            <ac:spMkLst>
              <pc:docMk/>
              <pc:sldMasterMk cId="0" sldId="2147483663"/>
              <pc:sldLayoutMk cId="934669432" sldId="2147483682"/>
              <ac:spMk id="7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2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13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42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24600" y="1328550"/>
            <a:ext cx="9782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 i="0">
                <a:latin typeface="LFT Etica Sheriff Regular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81166" y="3447138"/>
            <a:ext cx="54015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 cap="all" baseline="0"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0" y="6317700"/>
            <a:ext cx="12192000" cy="5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134" y="5194070"/>
            <a:ext cx="4022358" cy="86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with Subtitle - Dark">
  <p:cSld name="Chapter_withSubtitle_1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-6825" y="-13650"/>
            <a:ext cx="12192000" cy="3296400"/>
          </a:xfrm>
          <a:prstGeom prst="rect">
            <a:avLst/>
          </a:prstGeom>
          <a:solidFill>
            <a:srgbClr val="0B0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289797" y="30511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289797" y="55307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 cap="all" baseline="0">
                <a:latin typeface="LFT Etica Sheriff Book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76" y="6496075"/>
            <a:ext cx="1927791" cy="1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with Subtitle - Pattern">
  <p:cSld name="Chapter_withSubtitle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-6825" y="-13650"/>
            <a:ext cx="12192000" cy="3296400"/>
          </a:xfrm>
          <a:prstGeom prst="rect">
            <a:avLst/>
          </a:prstGeom>
          <a:solidFill>
            <a:srgbClr val="0B0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289797" y="30511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289797" y="55307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 cap="all" baseline="0">
                <a:latin typeface="LFT Etica Sheriff Book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76" y="6496075"/>
            <a:ext cx="1927791" cy="1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 amt="74000"/>
          </a:blip>
          <a:srcRect r="12572" b="51934"/>
          <a:stretch/>
        </p:blipFill>
        <p:spPr>
          <a:xfrm>
            <a:off x="0" y="0"/>
            <a:ext cx="12192001" cy="3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-6825" y="-13650"/>
            <a:ext cx="12192000" cy="3296400"/>
          </a:xfrm>
          <a:prstGeom prst="rect">
            <a:avLst/>
          </a:prstGeom>
          <a:solidFill>
            <a:srgbClr val="0B032F">
              <a:alpha val="63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">
  <p:cSld name="Slide_noSubtitle_Wide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94750" y="365125"/>
            <a:ext cx="11402400" cy="102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88135" y="301415"/>
            <a:ext cx="109320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>
                <a:latin typeface="LFT Etica Sheriff Regular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40535" y="1542111"/>
            <a:ext cx="10932000" cy="4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b="0" i="0">
                <a:latin typeface="LFT Etica Sheriff Book" pitchFamily="2" charset="77"/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76" y="6496075"/>
            <a:ext cx="1927791" cy="1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lide" preserve="1">
  <p:cSld name="Sub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394750" y="365125"/>
            <a:ext cx="11402400" cy="102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18450" y="530025"/>
            <a:ext cx="11769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 cap="all" baseline="0">
                <a:solidFill>
                  <a:schemeClr val="accent2"/>
                </a:solidFill>
                <a:latin typeface="Neutraface 2 Display Bold" panose="02000803040000020004" pitchFamily="2" charset="77"/>
                <a:ea typeface="Libre Franklin Light"/>
                <a:cs typeface="Libre Franklin Light"/>
                <a:sym typeface="Libre Franklin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ibre Franklin Light"/>
              <a:buNone/>
              <a:defRPr sz="2000">
                <a:solidFill>
                  <a:schemeClr val="accen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 idx="2"/>
          </p:nvPr>
        </p:nvSpPr>
        <p:spPr>
          <a:xfrm>
            <a:off x="235725" y="137700"/>
            <a:ext cx="10932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55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- 2 Text" preserve="1">
  <p:cSld name="Slide - 2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394741" y="365126"/>
            <a:ext cx="11402518" cy="933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88135" y="301415"/>
            <a:ext cx="109320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aseline="0">
                <a:latin typeface="LFT Etica Sheriff Regular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540535" y="1537440"/>
            <a:ext cx="5064600" cy="4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baseline="0">
                <a:latin typeface="LFT Etica Sheriff Book" pitchFamily="2" charset="77"/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6389646" y="1537440"/>
            <a:ext cx="5064600" cy="4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baseline="0">
                <a:latin typeface="LFT Etica Sheriff Book" pitchFamily="2" charset="77"/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6" y="6496075"/>
            <a:ext cx="1927791" cy="14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9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 userDrawn="1"/>
        </p:nvPicPr>
        <p:blipFill rotWithShape="1">
          <a:blip r:embed="rId2">
            <a:alphaModFix/>
          </a:blip>
          <a:srcRect l="675" t="15644" r="-9" b="985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 userDrawn="1"/>
        </p:nvSpPr>
        <p:spPr>
          <a:xfrm>
            <a:off x="-9600" y="0"/>
            <a:ext cx="12192000" cy="6858000"/>
          </a:xfrm>
          <a:prstGeom prst="rect">
            <a:avLst/>
          </a:prstGeom>
          <a:solidFill>
            <a:srgbClr val="0B032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24600" y="1404750"/>
            <a:ext cx="9782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81166" y="3523338"/>
            <a:ext cx="54015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/>
          <p:nvPr/>
        </p:nvSpPr>
        <p:spPr>
          <a:xfrm>
            <a:off x="460950" y="5842975"/>
            <a:ext cx="11332500" cy="10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00" y="6035500"/>
            <a:ext cx="2939300" cy="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 preserve="1">
  <p:cSld name="1_Cover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A13F09-18DC-AA4D-90D5-A09DE7AE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875"/>
          </a:xfrm>
          <a:prstGeom prst="rect">
            <a:avLst/>
          </a:prstGeom>
        </p:spPr>
      </p:pic>
      <p:sp>
        <p:nvSpPr>
          <p:cNvPr id="21" name="Google Shape;21;p3"/>
          <p:cNvSpPr/>
          <p:nvPr/>
        </p:nvSpPr>
        <p:spPr>
          <a:xfrm>
            <a:off x="-13334" y="0"/>
            <a:ext cx="12192000" cy="6858000"/>
          </a:xfrm>
          <a:prstGeom prst="rect">
            <a:avLst/>
          </a:prstGeom>
          <a:solidFill>
            <a:srgbClr val="0B032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24600" y="1404750"/>
            <a:ext cx="9782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81166" y="3523338"/>
            <a:ext cx="54015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/>
          <p:nvPr/>
        </p:nvSpPr>
        <p:spPr>
          <a:xfrm>
            <a:off x="460950" y="5842975"/>
            <a:ext cx="11332500" cy="10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00" y="6035500"/>
            <a:ext cx="2939300" cy="62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36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TITLE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t="18411" b="6592"/>
          <a:stretch/>
        </p:blipFill>
        <p:spPr>
          <a:xfrm>
            <a:off x="0" y="1"/>
            <a:ext cx="12192000" cy="68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32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624600" y="1404750"/>
            <a:ext cx="9782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681166" y="3523338"/>
            <a:ext cx="54015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/>
          <p:nvPr/>
        </p:nvSpPr>
        <p:spPr>
          <a:xfrm>
            <a:off x="460950" y="5842975"/>
            <a:ext cx="11332500" cy="10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00" y="6035500"/>
            <a:ext cx="2939300" cy="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5">
  <p:cSld name="TITLE_1_1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t="5940" b="18956"/>
          <a:stretch/>
        </p:blipFill>
        <p:spPr>
          <a:xfrm>
            <a:off x="0" y="1"/>
            <a:ext cx="12192000" cy="68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32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624600" y="1404750"/>
            <a:ext cx="9782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681166" y="3523338"/>
            <a:ext cx="54015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45" name="Google Shape;45;p6"/>
          <p:cNvSpPr/>
          <p:nvPr/>
        </p:nvSpPr>
        <p:spPr>
          <a:xfrm>
            <a:off x="460950" y="5842975"/>
            <a:ext cx="11332500" cy="10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00" y="6035500"/>
            <a:ext cx="2939300" cy="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- Purple">
  <p:cSld name="Chapter_withSubtitle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2">
            <a:alphaModFix amt="74000"/>
          </a:blip>
          <a:srcRect r="12595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-1500" y="0"/>
            <a:ext cx="12192000" cy="6858000"/>
          </a:xfrm>
          <a:prstGeom prst="rect">
            <a:avLst/>
          </a:prstGeom>
          <a:solidFill>
            <a:srgbClr val="77246C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289797" y="9937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289797" y="34733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>
                <a:solidFill>
                  <a:srgbClr val="FFFFFF"/>
                </a:solidFill>
                <a:latin typeface="LFT Etica Sheriff Book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50" y="6496087"/>
            <a:ext cx="1914075" cy="1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- Green">
  <p:cSld name="Chapter_withSubtitle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 amt="74000"/>
          </a:blip>
          <a:srcRect r="12595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-1500" y="100"/>
            <a:ext cx="12192000" cy="6858000"/>
          </a:xfrm>
          <a:prstGeom prst="rect">
            <a:avLst/>
          </a:prstGeom>
          <a:solidFill>
            <a:srgbClr val="778837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289797" y="9937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289797" y="34733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Neutraface 2 Display Bold" panose="02000803040000020004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50" y="6496087"/>
            <a:ext cx="1914075" cy="1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- Yellow">
  <p:cSld name="Chapter_withSubtitle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 amt="74000"/>
          </a:blip>
          <a:srcRect r="12595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-1500" y="0"/>
            <a:ext cx="12192000" cy="6858000"/>
          </a:xfrm>
          <a:prstGeom prst="rect">
            <a:avLst/>
          </a:prstGeom>
          <a:solidFill>
            <a:srgbClr val="E0CC21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289797" y="9937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797" y="34733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LFT Etica Sheriff Book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50" y="6496087"/>
            <a:ext cx="1914075" cy="1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- Yellow" preserve="1">
  <p:cSld name="1_Title with Subtitle - Yellow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 amt="74000"/>
          </a:blip>
          <a:srcRect r="12595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-150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729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289797" y="993700"/>
            <a:ext cx="11608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0" i="0">
                <a:solidFill>
                  <a:srgbClr val="FFFFFF"/>
                </a:solidFill>
                <a:latin typeface="LFT Etica Sheriff Regular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797" y="3473375"/>
            <a:ext cx="116088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 i="0" cap="all" baseline="0">
                <a:solidFill>
                  <a:srgbClr val="FFFFFF"/>
                </a:solidFill>
                <a:latin typeface="LFT Etica Sheriff Book" pitchFamily="2" charset="77"/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50" y="6496087"/>
            <a:ext cx="1914075" cy="1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6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94741" y="365125"/>
            <a:ext cx="11402400" cy="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810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anchez"/>
              <a:buNone/>
              <a:defRPr sz="3600" i="0" u="none" strike="noStrike" cap="none">
                <a:solidFill>
                  <a:schemeClr val="accent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Sanchez"/>
              <a:buNone/>
              <a:defRPr sz="3600"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81000" y="1368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●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○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■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●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○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■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●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 Light"/>
              <a:buChar char="○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ibre Franklin Light"/>
              <a:buChar char="■"/>
              <a:defRPr sz="1800" i="0" u="none" strike="noStrike" cap="none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256650" y="6393475"/>
            <a:ext cx="731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0" i="0">
                <a:solidFill>
                  <a:schemeClr val="dk2"/>
                </a:solidFill>
                <a:latin typeface="LFT Etica Sheriff Book" pitchFamily="2" charset="77"/>
                <a:ea typeface="LFT Etica Sheriff Book" pitchFamily="2" charset="77"/>
                <a:cs typeface="LFT Etica Sheriff Book" pitchFamily="2" charset="77"/>
                <a:sym typeface="Libre Franklin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4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82" r:id="rId9"/>
    <p:sldLayoutId id="2147483658" r:id="rId10"/>
    <p:sldLayoutId id="2147483659" r:id="rId11"/>
    <p:sldLayoutId id="2147483660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FT Etica Sheriff Regular" pitchFamily="2" charset="77"/>
          <a:ea typeface="LFT Etica Sheriff Regular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FT Etica Sheriff Book" pitchFamily="2" charset="77"/>
          <a:ea typeface="LFT Etica Sheriff Book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18E6-0DED-5B2B-FF52-2FD110DF0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PrePay Club Gifting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7D3E5-A52E-A53B-5604-498F0EC23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11" y="4739662"/>
            <a:ext cx="8091577" cy="1014900"/>
          </a:xfrm>
        </p:spPr>
        <p:txBody>
          <a:bodyPr/>
          <a:lstStyle/>
          <a:p>
            <a:pPr algn="ctr"/>
            <a:r>
              <a:rPr lang="en-US" dirty="0"/>
              <a:t>Be ready this holiday season with a manageable gift club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BEF-506F-904E-858F-62D9E25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New PrePay Membership: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0382-5C9D-9A43-B770-E8EBFA76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23" y="920640"/>
            <a:ext cx="10848612" cy="540252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Step 1 – Make a new contact or open an existing contact </a:t>
            </a:r>
          </a:p>
          <a:p>
            <a:pPr marL="114300" indent="0">
              <a:buNone/>
            </a:pPr>
            <a:r>
              <a:rPr lang="en-US" dirty="0"/>
              <a:t>Step 2 – Fill out general information</a:t>
            </a:r>
          </a:p>
          <a:p>
            <a:pPr marL="114300" indent="0">
              <a:buNone/>
            </a:pPr>
            <a:r>
              <a:rPr lang="en-US" dirty="0"/>
              <a:t>Step 3 – Add club membership and select the appropriate PrePay Option: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300" dirty="0"/>
          </a:p>
          <a:p>
            <a:pPr marL="114300" indent="0">
              <a:buNone/>
            </a:pPr>
            <a:r>
              <a:rPr lang="en-US" dirty="0"/>
              <a:t>Step 4 – In Payment Options select add new credit card and add the Giftor’s Credit card information. Then click Save.</a:t>
            </a:r>
          </a:p>
          <a:p>
            <a:pPr marL="114300" indent="0">
              <a:buNone/>
            </a:pPr>
            <a:r>
              <a:rPr lang="en-US" dirty="0"/>
              <a:t>Step 5 – After Saving open Payment options again and change Payment options to ‘Loyalty Club – Requires Credit Card?’ and Save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5A63-6C5E-6043-8295-C633C94C6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C2E93-222C-B900-CD5A-378B6D39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250" y="2333328"/>
            <a:ext cx="7772400" cy="193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952C7-1A67-EB09-A20E-BB809246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35" y="5819964"/>
            <a:ext cx="7772400" cy="7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BEF-506F-904E-858F-62D9E25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Giftor’s Credit Card from Account: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0382-5C9D-9A43-B770-E8EBFA76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23" y="920640"/>
            <a:ext cx="10848612" cy="540252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Step 1 – Cancel the PrePay Club the day before sign up date.  Save.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Step 2 – Open Manage Credit Cards and Remove Giftor’s Credit Card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Step 3 – Open PrePay Club and remove Cancellation Date.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5A63-6C5E-6043-8295-C633C94C6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CC95B-B9DF-30F1-5449-954D08FF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95" y="1497057"/>
            <a:ext cx="6962955" cy="2174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AFCA0-32D2-8019-935C-09EADC3A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695" y="4163544"/>
            <a:ext cx="6962955" cy="16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0DEF-2A53-942A-501E-03C2DCB14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Bonus Material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E951-AE11-E79B-7594-9D6EB744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Neutraface 2 Display Bold" panose="02000803040000020004" pitchFamily="2" charset="77"/>
              </a:rPr>
              <a:t>BE READY THIS HOLIDAY SEASON WITH A MANAGEABLE GIFT CLUB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49052-B33F-BD90-4012-B5A98BA604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BEF-506F-904E-858F-62D9E25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to calculate Allocated Pre-Pay Club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0382-5C9D-9A43-B770-E8EBFA76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650" y="1159556"/>
            <a:ext cx="1961350" cy="65991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5A63-6C5E-6043-8295-C633C94C6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0D2B7E-85AD-86DF-4E50-4C8B6ABFE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06044"/>
              </p:ext>
            </p:extLst>
          </p:nvPr>
        </p:nvGraphicFramePr>
        <p:xfrm>
          <a:off x="1632859" y="1324342"/>
          <a:ext cx="9927770" cy="453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54">
                  <a:extLst>
                    <a:ext uri="{9D8B030D-6E8A-4147-A177-3AD203B41FA5}">
                      <a16:colId xmlns:a16="http://schemas.microsoft.com/office/drawing/2014/main" val="14721497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1076142349"/>
                    </a:ext>
                  </a:extLst>
                </a:gridCol>
                <a:gridCol w="1746553">
                  <a:extLst>
                    <a:ext uri="{9D8B030D-6E8A-4147-A177-3AD203B41FA5}">
                      <a16:colId xmlns:a16="http://schemas.microsoft.com/office/drawing/2014/main" val="19862456"/>
                    </a:ext>
                  </a:extLst>
                </a:gridCol>
                <a:gridCol w="700920">
                  <a:extLst>
                    <a:ext uri="{9D8B030D-6E8A-4147-A177-3AD203B41FA5}">
                      <a16:colId xmlns:a16="http://schemas.microsoft.com/office/drawing/2014/main" val="2231467217"/>
                    </a:ext>
                  </a:extLst>
                </a:gridCol>
                <a:gridCol w="1677609">
                  <a:extLst>
                    <a:ext uri="{9D8B030D-6E8A-4147-A177-3AD203B41FA5}">
                      <a16:colId xmlns:a16="http://schemas.microsoft.com/office/drawing/2014/main" val="1852969213"/>
                    </a:ext>
                  </a:extLst>
                </a:gridCol>
                <a:gridCol w="1045634">
                  <a:extLst>
                    <a:ext uri="{9D8B030D-6E8A-4147-A177-3AD203B41FA5}">
                      <a16:colId xmlns:a16="http://schemas.microsoft.com/office/drawing/2014/main" val="100020249"/>
                    </a:ext>
                  </a:extLst>
                </a:gridCol>
                <a:gridCol w="252790">
                  <a:extLst>
                    <a:ext uri="{9D8B030D-6E8A-4147-A177-3AD203B41FA5}">
                      <a16:colId xmlns:a16="http://schemas.microsoft.com/office/drawing/2014/main" val="2202208777"/>
                    </a:ext>
                  </a:extLst>
                </a:gridCol>
                <a:gridCol w="1712081">
                  <a:extLst>
                    <a:ext uri="{9D8B030D-6E8A-4147-A177-3AD203B41FA5}">
                      <a16:colId xmlns:a16="http://schemas.microsoft.com/office/drawing/2014/main" val="1286197093"/>
                    </a:ext>
                  </a:extLst>
                </a:gridCol>
                <a:gridCol w="792844">
                  <a:extLst>
                    <a:ext uri="{9D8B030D-6E8A-4147-A177-3AD203B41FA5}">
                      <a16:colId xmlns:a16="http://schemas.microsoft.com/office/drawing/2014/main" val="2451962958"/>
                    </a:ext>
                  </a:extLst>
                </a:gridCol>
                <a:gridCol w="172356">
                  <a:extLst>
                    <a:ext uri="{9D8B030D-6E8A-4147-A177-3AD203B41FA5}">
                      <a16:colId xmlns:a16="http://schemas.microsoft.com/office/drawing/2014/main" val="128252236"/>
                    </a:ext>
                  </a:extLst>
                </a:gridCol>
              </a:tblGrid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3634688271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Number of shipments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Bottle Requirement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Shipmnet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$101.60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317888531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Bottles Per shipment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Discount offered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Shipmnet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$79.20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268232065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Shipmnet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$84.00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59582224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Product List: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Shipmnet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$107.20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527694744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Shipment 1: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Quantity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3600663117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2019 Cab Sauv.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$44.00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Shipments 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$372.00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532447466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2020 Reserve Chard.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$24.00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20512468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2019 Merlot.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$42.00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$33.60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 Per Shipment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$93.00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75970696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464467879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Shipping Flat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562251930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Shipping 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89657220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Shipment 2: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3550891737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2019 Reserve Pinot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$46.00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$36.80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Pre-Pay Cost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$432.00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4057124686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2021 Sauv Blac.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$22.40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493502878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2021 Rose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$500.00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41296727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3419494304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Handling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$68.00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23973698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575396140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Shipment 3: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411108731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2019 Merlot.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$42.00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$33.60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2697446122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2020 Reserve Chard.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$24.00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731920537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2020 Sparkling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$33.00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$26.40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608862393"/>
                  </a:ext>
                </a:extLst>
              </a:tr>
              <a:tr h="142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9" marR="5999" marT="5999" marB="0" anchor="b"/>
                </a:tc>
                <a:extLst>
                  <a:ext uri="{0D108BD9-81ED-4DB2-BD59-A6C34878D82A}">
                    <a16:rowId xmlns:a16="http://schemas.microsoft.com/office/drawing/2014/main" val="106620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14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6CCE71-2BC3-DC2E-0D69-38BA1D4CA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962" y="4162245"/>
            <a:ext cx="8842075" cy="151448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Please let us know how we are doing, and feel free to reach out to us for 1:1 training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training@winedirect.com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BF929-91FB-1FC1-930E-C2078078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54" y="2526185"/>
            <a:ext cx="9782700" cy="10020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FT Etica Sheriff" pitchFamily="2" charset="77"/>
              </a:rPr>
              <a:t>Thank You!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536B0-885C-81A0-FDE8-D0D56BE0C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E0CF2-7730-AB6E-14A5-2611C0F24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97" y="0"/>
            <a:ext cx="11608800" cy="2065871"/>
          </a:xfrm>
        </p:spPr>
        <p:txBody>
          <a:bodyPr/>
          <a:lstStyle/>
          <a:p>
            <a:r>
              <a:rPr lang="en-US" dirty="0"/>
              <a:t>What we are Covering Today!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830218-B115-47E2-5B8E-F3F0B9E96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97" y="3286664"/>
            <a:ext cx="11608800" cy="3259011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clubs work best for pre-pay</a:t>
            </a:r>
            <a:endParaRPr lang="en-US" sz="1100" dirty="0"/>
          </a:p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to set up a pre-pay club</a:t>
            </a:r>
          </a:p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Adding customers to a pre-pay gift club</a:t>
            </a:r>
          </a:p>
        </p:txBody>
      </p:sp>
    </p:spTree>
    <p:extLst>
      <p:ext uri="{BB962C8B-B14F-4D97-AF65-F5344CB8AC3E}">
        <p14:creationId xmlns:p14="http://schemas.microsoft.com/office/powerpoint/2010/main" val="429218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DFB2-2654-E74F-B682-3AB0232E4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type of club works best for a Pre-Pay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1C6A-9929-9349-9451-2CF10E0A5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Neutraface 2 Display Bold" panose="02000803040000020004" pitchFamily="2" charset="77"/>
              </a:rPr>
              <a:t>Be ready this holiday season with a manageable gift club option</a:t>
            </a:r>
          </a:p>
          <a:p>
            <a:endParaRPr lang="en-US" dirty="0">
              <a:latin typeface="Neutraface 2 Display Bold" panose="0200080304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DADBE-B12A-9543-86E1-ED626EA91C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1B6E-8888-C541-BDB4-EFFA2AC9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Pre-Pay Club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9633-784E-644B-9047-9FC2B8584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Allocated Prepay</a:t>
            </a:r>
          </a:p>
          <a:p>
            <a:r>
              <a:rPr lang="en-US" dirty="0"/>
              <a:t>Is a set number of shipments</a:t>
            </a:r>
          </a:p>
          <a:p>
            <a:r>
              <a:rPr lang="en-US" dirty="0"/>
              <a:t>Does not require a Credit Card on file</a:t>
            </a:r>
          </a:p>
          <a:p>
            <a:endParaRPr lang="en-US" sz="1300" dirty="0"/>
          </a:p>
          <a:p>
            <a:r>
              <a:rPr lang="en-US" dirty="0"/>
              <a:t>Can be added to a giftee’s account</a:t>
            </a:r>
            <a:endParaRPr lang="en-US" sz="1050" dirty="0"/>
          </a:p>
          <a:p>
            <a:r>
              <a:rPr lang="en-US" dirty="0"/>
              <a:t>More predictable inventory and logistics needs</a:t>
            </a:r>
          </a:p>
          <a:p>
            <a:r>
              <a:rPr lang="en-US" dirty="0"/>
              <a:t>A menu of options can be provided at the time of purchase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A034-EA3E-BB40-BC94-6B5D1C2A4B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User Choice Prepay</a:t>
            </a:r>
          </a:p>
          <a:p>
            <a:r>
              <a:rPr lang="en-US" dirty="0"/>
              <a:t>Is a set number of shipments</a:t>
            </a:r>
          </a:p>
          <a:p>
            <a:r>
              <a:rPr lang="en-US" dirty="0"/>
              <a:t>Requires a Credit Card on file for incidentals</a:t>
            </a:r>
          </a:p>
          <a:p>
            <a:r>
              <a:rPr lang="en-US" dirty="0"/>
              <a:t>Should be kept on the giftor’s account</a:t>
            </a:r>
          </a:p>
          <a:p>
            <a:r>
              <a:rPr lang="en-US" dirty="0"/>
              <a:t>Creates variable inventory and logistics needs</a:t>
            </a:r>
          </a:p>
          <a:p>
            <a:r>
              <a:rPr lang="en-US" dirty="0"/>
              <a:t>Admin will need to control giftee’s selections to ensure that there is no loss.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220EC-C33B-564E-A65B-2EFBA35CD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B172-8635-5B46-BFF9-64E47BF7E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a Pre-Paid Gift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87639-A963-8F42-BC1A-77A693896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 ready this holiday season with a manageable gift club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A5E12-3D6D-6340-9178-E3200D3F86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1B6E-8888-C541-BDB4-EFFA2AC9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make a new club or use an existing 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9633-784E-644B-9047-9FC2B8584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Question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user choice clubs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standard allocation clubs</a:t>
            </a:r>
          </a:p>
          <a:p>
            <a:pPr>
              <a:buFont typeface="+mj-lt"/>
              <a:buAutoNum type="arabicPeriod"/>
            </a:pPr>
            <a:r>
              <a:rPr lang="en-US" dirty="0"/>
              <a:t>I use Allocations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a standard allocation club, but I want a different discount rate for the Pre-Pay option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I want the benefits of the Pre-pay member to be different from any of my other clubs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A034-EA3E-BB40-BC94-6B5D1C2A4B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Answer</a:t>
            </a:r>
          </a:p>
          <a:p>
            <a:pPr>
              <a:buFont typeface="+mj-lt"/>
              <a:buAutoNum type="arabicPeriod"/>
            </a:pPr>
            <a:r>
              <a:rPr lang="en-US" dirty="0"/>
              <a:t>Make a new club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your existing clubs.</a:t>
            </a:r>
          </a:p>
          <a:p>
            <a:pPr>
              <a:buFont typeface="+mj-lt"/>
              <a:buAutoNum type="arabicPeriod"/>
            </a:pPr>
            <a:r>
              <a:rPr lang="en-US" dirty="0"/>
              <a:t>Make a new club</a:t>
            </a:r>
          </a:p>
          <a:p>
            <a:pPr>
              <a:buFont typeface="+mj-lt"/>
              <a:buAutoNum type="arabicPeriod"/>
            </a:pPr>
            <a:r>
              <a:rPr lang="en-US" dirty="0"/>
              <a:t>Use your existing clubs.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dirty="0"/>
              <a:t>Make a new club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220EC-C33B-564E-A65B-2EFBA35CD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BEF-506F-904E-858F-62D9E25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New: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0382-5C9D-9A43-B770-E8EBFA76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23" y="929269"/>
            <a:ext cx="10848612" cy="41211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Step 1 – Navigate to Store &gt; Club &gt; Add a Club</a:t>
            </a:r>
          </a:p>
          <a:p>
            <a:pPr marL="114300" indent="0">
              <a:buNone/>
            </a:pPr>
            <a:r>
              <a:rPr lang="en-US" dirty="0"/>
              <a:t>Step 2 – Fill out General information</a:t>
            </a:r>
          </a:p>
          <a:p>
            <a:pPr lvl="2"/>
            <a:r>
              <a:rPr lang="en-US" dirty="0"/>
              <a:t>No need to fill out Teaser, California Auto Renew Terms, or Club Description.</a:t>
            </a:r>
          </a:p>
          <a:p>
            <a:pPr lvl="2"/>
            <a:r>
              <a:rPr lang="en-US" dirty="0"/>
              <a:t>For Loyalty Club Mark as ’No’ (if you don’t see this email support@ to have it activated)</a:t>
            </a:r>
          </a:p>
          <a:p>
            <a:pPr lvl="2"/>
            <a:r>
              <a:rPr lang="en-US" dirty="0"/>
              <a:t>Recommendations: Do not allow pickup for this club, Create a new email for this club.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5A63-6C5E-6043-8295-C633C94C6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9C0BE-FAE6-457B-F1B6-D4A165A3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49" y="816473"/>
            <a:ext cx="1480150" cy="63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FCB46-7227-DF89-A5D5-B54BA7BA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079" y="3257096"/>
            <a:ext cx="5933536" cy="32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BEF-506F-904E-858F-62D9E250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New or Add to Existing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0382-5C9D-9A43-B770-E8EBFA76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23" y="1162181"/>
            <a:ext cx="10848612" cy="15551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Step 3 – Scroll down to PrePay Options.</a:t>
            </a:r>
          </a:p>
          <a:p>
            <a:pPr marL="114300" indent="0">
              <a:buNone/>
            </a:pPr>
            <a:r>
              <a:rPr lang="en-US" dirty="0"/>
              <a:t>Step 4 – Click Edit and Define that the Club Allows PrePay.</a:t>
            </a:r>
          </a:p>
          <a:p>
            <a:pPr marL="114300" indent="0">
              <a:buNone/>
            </a:pPr>
            <a:r>
              <a:rPr lang="en-US" dirty="0"/>
              <a:t>Step 5 – Create as many cycle options as you would like to offer and the associated price.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5A63-6C5E-6043-8295-C633C94C6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413BE-5AB6-ED2D-F659-28D7EE78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27" y="2623871"/>
            <a:ext cx="8993898" cy="37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2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0FC5-5B1E-0947-AF77-D91871419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PrePay Club to a User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BB921-9614-9D46-A4E0-37A6CF80D2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F928C2-4993-6243-B0B2-E6CCF23CE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797" y="3473375"/>
            <a:ext cx="11608800" cy="1014900"/>
          </a:xfrm>
        </p:spPr>
        <p:txBody>
          <a:bodyPr/>
          <a:lstStyle/>
          <a:p>
            <a:r>
              <a:rPr lang="en-US" dirty="0">
                <a:latin typeface="Neutraface 2 Display Bold" panose="02000803040000020004" pitchFamily="2" charset="77"/>
              </a:rPr>
              <a:t>BE READY THIS HOLIDAY SEASON WITH A MANAGEABLE GIFT CLUB OPTION</a:t>
            </a:r>
          </a:p>
        </p:txBody>
      </p:sp>
    </p:spTree>
    <p:extLst>
      <p:ext uri="{BB962C8B-B14F-4D97-AF65-F5344CB8AC3E}">
        <p14:creationId xmlns:p14="http://schemas.microsoft.com/office/powerpoint/2010/main" val="410088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ineDirect">
      <a:dk1>
        <a:srgbClr val="0B032F"/>
      </a:dk1>
      <a:lt1>
        <a:srgbClr val="FFFFFF"/>
      </a:lt1>
      <a:dk2>
        <a:srgbClr val="0B032F"/>
      </a:dk2>
      <a:lt2>
        <a:srgbClr val="EBEDF0"/>
      </a:lt2>
      <a:accent1>
        <a:srgbClr val="B63293"/>
      </a:accent1>
      <a:accent2>
        <a:srgbClr val="77246C"/>
      </a:accent2>
      <a:accent3>
        <a:srgbClr val="1825AA"/>
      </a:accent3>
      <a:accent4>
        <a:srgbClr val="33006F"/>
      </a:accent4>
      <a:accent5>
        <a:srgbClr val="E0CC21"/>
      </a:accent5>
      <a:accent6>
        <a:srgbClr val="778837"/>
      </a:accent6>
      <a:hlink>
        <a:srgbClr val="B63293"/>
      </a:hlink>
      <a:folHlink>
        <a:srgbClr val="7724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28d4be-f867-42a9-914e-36b33e868c1b" xsi:nil="true"/>
    <lcf76f155ced4ddcb4097134ff3c332f xmlns="b2aa0483-d5be-454d-b014-e358f1a1650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8C4492D1DE04CAE480562DF8EF2F6" ma:contentTypeVersion="16" ma:contentTypeDescription="Create a new document." ma:contentTypeScope="" ma:versionID="6bee5a72f331509ba48e584625d2f6be">
  <xsd:schema xmlns:xsd="http://www.w3.org/2001/XMLSchema" xmlns:xs="http://www.w3.org/2001/XMLSchema" xmlns:p="http://schemas.microsoft.com/office/2006/metadata/properties" xmlns:ns2="b2aa0483-d5be-454d-b014-e358f1a16506" xmlns:ns3="3c28d4be-f867-42a9-914e-36b33e868c1b" targetNamespace="http://schemas.microsoft.com/office/2006/metadata/properties" ma:root="true" ma:fieldsID="466ed5e5b898adcc284b1a31b442d6a3" ns2:_="" ns3:_="">
    <xsd:import namespace="b2aa0483-d5be-454d-b014-e358f1a16506"/>
    <xsd:import namespace="3c28d4be-f867-42a9-914e-36b33e868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a0483-d5be-454d-b014-e358f1a16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add6f6-9cda-4fbe-a338-49b68a886d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8d4be-f867-42a9-914e-36b33e868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f68e63-bf81-4051-b067-539594b7fbe3}" ma:internalName="TaxCatchAll" ma:showField="CatchAllData" ma:web="3c28d4be-f867-42a9-914e-36b33e868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ECC6D-7F3F-4D77-A210-11A81BB4A89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3c28d4be-f867-42a9-914e-36b33e868c1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2aa0483-d5be-454d-b014-e358f1a16506"/>
  </ds:schemaRefs>
</ds:datastoreItem>
</file>

<file path=customXml/itemProps2.xml><?xml version="1.0" encoding="utf-8"?>
<ds:datastoreItem xmlns:ds="http://schemas.openxmlformats.org/officeDocument/2006/customXml" ds:itemID="{DE57B21F-48F2-4873-8C2E-F07B3FCDD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12ACE-B730-4473-9153-17D33EBDC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a0483-d5be-454d-b014-e358f1a16506"/>
    <ds:schemaRef ds:uri="3c28d4be-f867-42a9-914e-36b33e868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758</Words>
  <Application>Microsoft Macintosh PowerPoint</Application>
  <PresentationFormat>Widescreen</PresentationFormat>
  <Paragraphs>180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LFT Etica Sheriff Regular</vt:lpstr>
      <vt:lpstr>Libre Franklin Light</vt:lpstr>
      <vt:lpstr>Cambria</vt:lpstr>
      <vt:lpstr>LFT Etica Sheriff Book</vt:lpstr>
      <vt:lpstr>Calibri</vt:lpstr>
      <vt:lpstr>Neutraface 2 Display Bold</vt:lpstr>
      <vt:lpstr>Arial</vt:lpstr>
      <vt:lpstr>Sanchez</vt:lpstr>
      <vt:lpstr>LFT Etica Sheriff</vt:lpstr>
      <vt:lpstr>Office Theme</vt:lpstr>
      <vt:lpstr>PrePay Club Gifting</vt:lpstr>
      <vt:lpstr>What we are Covering Today!</vt:lpstr>
      <vt:lpstr>What type of club works best for a Pre-Pay Club</vt:lpstr>
      <vt:lpstr>What Type of Pre-Pay Club </vt:lpstr>
      <vt:lpstr>Setting up a Pre-Paid Gift Club</vt:lpstr>
      <vt:lpstr>Do I make a new club or use an existing one?</vt:lpstr>
      <vt:lpstr>Make New:</vt:lpstr>
      <vt:lpstr>Make New or Add to Existing</vt:lpstr>
      <vt:lpstr>Adding PrePay Club to a User Account</vt:lpstr>
      <vt:lpstr>Make New PrePay Membership:</vt:lpstr>
      <vt:lpstr>Remove Giftor’s Credit Card from Account:</vt:lpstr>
      <vt:lpstr>Bonus Material</vt:lpstr>
      <vt:lpstr>Formula to calculate Allocated Pre-Pay Club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Ecommerce Platform Upgrade </dc:title>
  <cp:lastModifiedBy>Ben Kraemer</cp:lastModifiedBy>
  <cp:revision>13</cp:revision>
  <dcterms:modified xsi:type="dcterms:W3CDTF">2022-09-20T16:07:04Z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0x010100C6E8C4492D1DE04CAE480562DF8EF2F6</vt:lpwstr>
  </property>
  <property fmtid="{D5CDD505-2E9C-101B-9397-08002B2CF9AE}" pid="3" name="MediaServiceImageTags">
    <vt:lpwstr/>
  </property>
</Properties>
</file>